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4ADD-F09A-471F-BD07-0EF53FA99E94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1D9CC-D41F-4163-BBE9-87AADD5836A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57224" y="244463"/>
            <a:ext cx="7429552" cy="1041397"/>
          </a:xfrm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6000" b="1" dirty="0" smtClean="0">
                <a:latin typeface="TH Mali Grade 6" pitchFamily="2" charset="-34"/>
                <a:cs typeface="TH Mali Grade 6" pitchFamily="2" charset="-34"/>
              </a:rPr>
              <a:t>ร่วมด้วยช่วยกันประหยัดน้ำ</a:t>
            </a:r>
            <a:endParaRPr lang="th-TH" sz="60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286544" cy="1571636"/>
          </a:xfrm>
          <a:ln w="5715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ร่วมเป็นหูเป็นตาสำรวจระบบประปา</a:t>
            </a:r>
          </a:p>
          <a:p>
            <a:r>
              <a:rPr lang="th-TH" sz="4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ประจำบ้านของท่านและพื้นที่ใกล้เคียง</a:t>
            </a:r>
            <a:endParaRPr lang="th-TH" sz="4400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026" name="Picture 2" descr="C:\Documents and Setting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357298"/>
            <a:ext cx="1357322" cy="1615873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714348" y="4857760"/>
            <a:ext cx="3357586" cy="785818"/>
          </a:xfrm>
          <a:prstGeom prst="rect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8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แจ้งที่ 1. 082-4222822 นายช่าง มานะ สว่างศรี  (มานะ)</a:t>
            </a:r>
            <a:endParaRPr kumimoji="0" lang="th-TH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Mali Grade 6" pitchFamily="2" charset="-34"/>
              <a:ea typeface="+mn-ea"/>
              <a:cs typeface="TH Mali Grade 6" pitchFamily="2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5500694" y="4857760"/>
            <a:ext cx="2857520" cy="785818"/>
          </a:xfrm>
          <a:prstGeom prst="rect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8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แจ้งที่ 2. 091-8643984 สุทน  นิศรี  (</a:t>
            </a:r>
            <a:r>
              <a:rPr lang="th-TH" sz="1800" b="1" dirty="0" err="1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หีต</a:t>
            </a:r>
            <a:r>
              <a:rPr lang="th-TH" sz="18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)</a:t>
            </a:r>
            <a:endParaRPr kumimoji="0" lang="th-TH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Mali Grade 6" pitchFamily="2" charset="-34"/>
              <a:ea typeface="+mn-ea"/>
              <a:cs typeface="TH Mali Grade 6" pitchFamily="2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2928926" y="5857892"/>
            <a:ext cx="3214710" cy="857232"/>
          </a:xfrm>
          <a:prstGeom prst="rect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18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แจ้งที่ 3. 084-6387263 </a:t>
            </a:r>
            <a:r>
              <a:rPr lang="th-TH" sz="1800" b="1" dirty="0" err="1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พีรพัฒน์</a:t>
            </a:r>
            <a:r>
              <a:rPr lang="th-TH" sz="18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 พรหมเจริญ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Mali Grade 6" pitchFamily="2" charset="-34"/>
                <a:ea typeface="+mn-ea"/>
                <a:cs typeface="TH Mali Grade 6" pitchFamily="2" charset="-34"/>
              </a:rPr>
              <a:t>(</a:t>
            </a:r>
            <a:r>
              <a:rPr kumimoji="0" lang="th-TH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Mali Grade 6" pitchFamily="2" charset="-34"/>
                <a:ea typeface="+mn-ea"/>
                <a:cs typeface="TH Mali Grade 6" pitchFamily="2" charset="-34"/>
              </a:rPr>
              <a:t>ปิง</a:t>
            </a:r>
            <a:r>
              <a:rPr kumimoji="0" lang="th-TH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Mali Grade 6" pitchFamily="2" charset="-34"/>
                <a:ea typeface="+mn-ea"/>
                <a:cs typeface="TH Mali Grade 6" pitchFamily="2" charset="-34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56</Words>
  <Application>Microsoft Office PowerPoint</Application>
  <PresentationFormat>นำเสนอทางหน้าจอ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ร่วมด้วยช่วยกันประหยัดน้ำ</vt:lpstr>
    </vt:vector>
  </TitlesOfParts>
  <Company>LiteOS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ร่วมด้วยช่วยกันประหยัดน้ำ</dc:title>
  <dc:creator>.</dc:creator>
  <cp:lastModifiedBy>.</cp:lastModifiedBy>
  <cp:revision>8</cp:revision>
  <dcterms:created xsi:type="dcterms:W3CDTF">2017-06-05T08:14:45Z</dcterms:created>
  <dcterms:modified xsi:type="dcterms:W3CDTF">2017-06-05T09:16:44Z</dcterms:modified>
</cp:coreProperties>
</file>